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9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7FEE-7622-4DB4-8890-C5DE3631995A}" type="datetimeFigureOut">
              <a:rPr lang="fa-IR" smtClean="0"/>
              <a:t>01/02/1434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ADF9-9511-4D91-80F8-0E76EF070C1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7FEE-7622-4DB4-8890-C5DE3631995A}" type="datetimeFigureOut">
              <a:rPr lang="fa-IR" smtClean="0"/>
              <a:t>01/02/1434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ADF9-9511-4D91-80F8-0E76EF070C1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7FEE-7622-4DB4-8890-C5DE3631995A}" type="datetimeFigureOut">
              <a:rPr lang="fa-IR" smtClean="0"/>
              <a:t>01/02/1434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ADF9-9511-4D91-80F8-0E76EF070C1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7FEE-7622-4DB4-8890-C5DE3631995A}" type="datetimeFigureOut">
              <a:rPr lang="fa-IR" smtClean="0"/>
              <a:t>01/02/1434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ADF9-9511-4D91-80F8-0E76EF070C1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7FEE-7622-4DB4-8890-C5DE3631995A}" type="datetimeFigureOut">
              <a:rPr lang="fa-IR" smtClean="0"/>
              <a:t>01/02/1434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ADF9-9511-4D91-80F8-0E76EF070C1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7FEE-7622-4DB4-8890-C5DE3631995A}" type="datetimeFigureOut">
              <a:rPr lang="fa-IR" smtClean="0"/>
              <a:t>01/02/1434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ADF9-9511-4D91-80F8-0E76EF070C1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7FEE-7622-4DB4-8890-C5DE3631995A}" type="datetimeFigureOut">
              <a:rPr lang="fa-IR" smtClean="0"/>
              <a:t>01/02/1434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ADF9-9511-4D91-80F8-0E76EF070C1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7FEE-7622-4DB4-8890-C5DE3631995A}" type="datetimeFigureOut">
              <a:rPr lang="fa-IR" smtClean="0"/>
              <a:t>01/02/1434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ADF9-9511-4D91-80F8-0E76EF070C1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7FEE-7622-4DB4-8890-C5DE3631995A}" type="datetimeFigureOut">
              <a:rPr lang="fa-IR" smtClean="0"/>
              <a:t>01/02/1434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ADF9-9511-4D91-80F8-0E76EF070C1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7FEE-7622-4DB4-8890-C5DE3631995A}" type="datetimeFigureOut">
              <a:rPr lang="fa-IR" smtClean="0"/>
              <a:t>01/02/1434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ADF9-9511-4D91-80F8-0E76EF070C1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7FEE-7622-4DB4-8890-C5DE3631995A}" type="datetimeFigureOut">
              <a:rPr lang="fa-IR" smtClean="0"/>
              <a:t>01/02/1434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ADF9-9511-4D91-80F8-0E76EF070C1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97FEE-7622-4DB4-8890-C5DE3631995A}" type="datetimeFigureOut">
              <a:rPr lang="fa-IR" smtClean="0"/>
              <a:t>01/02/1434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AADF9-9511-4D91-80F8-0E76EF070C16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ارزيابي و رتبه بندي مجلات</a:t>
            </a:r>
            <a:endParaRPr lang="fa-IR" dirty="0">
              <a:cs typeface="B Za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عليرضا عبدالهي</a:t>
            </a:r>
          </a:p>
          <a:p>
            <a:r>
              <a:rPr lang="fa-IR" dirty="0" smtClean="0">
                <a:cs typeface="B Zar" pitchFamily="2" charset="-78"/>
              </a:rPr>
              <a:t>دانشگاه اصفهان</a:t>
            </a:r>
            <a:endParaRPr lang="fa-IR" dirty="0"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ديدگاه و باور نويسندگان گزارش-2</a:t>
            </a:r>
            <a:endParaRPr lang="fa-IR" dirty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705492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916832"/>
            <a:ext cx="73448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4005064"/>
            <a:ext cx="524061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437112"/>
            <a:ext cx="3712071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4581128"/>
            <a:ext cx="3676625" cy="50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8024" y="5229200"/>
            <a:ext cx="347052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5157192"/>
            <a:ext cx="399248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52120" y="5949280"/>
            <a:ext cx="274622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اندر فوايد پژوهش و چرايي ارزيابي آن</a:t>
            </a:r>
            <a:endParaRPr lang="fa-IR" dirty="0">
              <a:cs typeface="B Zar" pitchFamily="2" charset="-78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03041"/>
            <a:ext cx="7128792" cy="4754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دلايلي بر استفاده از اعداد براي رتبه بندي</a:t>
            </a:r>
            <a:endParaRPr lang="fa-IR" dirty="0">
              <a:cs typeface="B Zar" pitchFamily="2" charset="-78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160" y="1556792"/>
            <a:ext cx="829429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ارزيابي پژوهش در انگلستان</a:t>
            </a:r>
            <a:endParaRPr lang="fa-IR" dirty="0">
              <a:cs typeface="B Zar" pitchFamily="2" charset="-78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8"/>
            <a:ext cx="705678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5589240"/>
            <a:ext cx="640871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Zar" pitchFamily="2" charset="-78"/>
              </a:rPr>
              <a:t>روانكاوي افراد معتقد به بند اخير</a:t>
            </a:r>
            <a:endParaRPr lang="fa-IR" dirty="0">
              <a:cs typeface="B Zar" pitchFamily="2" charset="-78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72816"/>
            <a:ext cx="763284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077072"/>
            <a:ext cx="756084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انتقاداتي بر اين باور-1</a:t>
            </a:r>
            <a:endParaRPr lang="fa-IR" dirty="0">
              <a:cs typeface="B Zar" pitchFamily="2" charset="-78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7776864" cy="120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492896"/>
            <a:ext cx="799288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انتقاداتي بر اين باور-2</a:t>
            </a:r>
            <a:endParaRPr lang="fa-I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8152389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انتقاداتي بر اين باور-3</a:t>
            </a:r>
            <a:endParaRPr lang="fa-I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784887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ديدگاه و باور نويسندگان گزارش-1</a:t>
            </a:r>
            <a:endParaRPr lang="fa-IR" dirty="0">
              <a:cs typeface="B Zar" pitchFamily="2" charset="-78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799288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140968"/>
            <a:ext cx="777686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5085184"/>
            <a:ext cx="219531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56</Words>
  <Application>Microsoft Office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ارزيابي و رتبه بندي مجلات</vt:lpstr>
      <vt:lpstr>اندر فوايد پژوهش و چرايي ارزيابي آن</vt:lpstr>
      <vt:lpstr>دلايلي بر استفاده از اعداد براي رتبه بندي</vt:lpstr>
      <vt:lpstr>ارزيابي پژوهش در انگلستان</vt:lpstr>
      <vt:lpstr>روانكاوي افراد معتقد به بند اخير</vt:lpstr>
      <vt:lpstr>انتقاداتي بر اين باور-1</vt:lpstr>
      <vt:lpstr>انتقاداتي بر اين باور-2</vt:lpstr>
      <vt:lpstr>انتقاداتي بر اين باور-3</vt:lpstr>
      <vt:lpstr>ديدگاه و باور نويسندگان گزارش-1</vt:lpstr>
      <vt:lpstr>ديدگاه و باور نويسندگان گزارش-2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</dc:creator>
  <cp:lastModifiedBy>Ali</cp:lastModifiedBy>
  <cp:revision>16</cp:revision>
  <dcterms:created xsi:type="dcterms:W3CDTF">2012-11-15T06:39:08Z</dcterms:created>
  <dcterms:modified xsi:type="dcterms:W3CDTF">2012-11-15T08:30:45Z</dcterms:modified>
</cp:coreProperties>
</file>