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9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97FEE-7622-4DB4-8890-C5DE3631995A}" type="datetimeFigureOut">
              <a:rPr lang="fa-IR" smtClean="0"/>
              <a:t>01/02/1434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ADF9-9511-4D91-80F8-0E76EF070C16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97FEE-7622-4DB4-8890-C5DE3631995A}" type="datetimeFigureOut">
              <a:rPr lang="fa-IR" smtClean="0"/>
              <a:t>01/02/1434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ADF9-9511-4D91-80F8-0E76EF070C16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97FEE-7622-4DB4-8890-C5DE3631995A}" type="datetimeFigureOut">
              <a:rPr lang="fa-IR" smtClean="0"/>
              <a:t>01/02/1434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ADF9-9511-4D91-80F8-0E76EF070C16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97FEE-7622-4DB4-8890-C5DE3631995A}" type="datetimeFigureOut">
              <a:rPr lang="fa-IR" smtClean="0"/>
              <a:t>01/02/1434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ADF9-9511-4D91-80F8-0E76EF070C16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97FEE-7622-4DB4-8890-C5DE3631995A}" type="datetimeFigureOut">
              <a:rPr lang="fa-IR" smtClean="0"/>
              <a:t>01/02/1434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ADF9-9511-4D91-80F8-0E76EF070C16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97FEE-7622-4DB4-8890-C5DE3631995A}" type="datetimeFigureOut">
              <a:rPr lang="fa-IR" smtClean="0"/>
              <a:t>01/02/1434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ADF9-9511-4D91-80F8-0E76EF070C16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97FEE-7622-4DB4-8890-C5DE3631995A}" type="datetimeFigureOut">
              <a:rPr lang="fa-IR" smtClean="0"/>
              <a:t>01/02/1434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ADF9-9511-4D91-80F8-0E76EF070C16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97FEE-7622-4DB4-8890-C5DE3631995A}" type="datetimeFigureOut">
              <a:rPr lang="fa-IR" smtClean="0"/>
              <a:t>01/02/1434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ADF9-9511-4D91-80F8-0E76EF070C16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97FEE-7622-4DB4-8890-C5DE3631995A}" type="datetimeFigureOut">
              <a:rPr lang="fa-IR" smtClean="0"/>
              <a:t>01/02/1434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ADF9-9511-4D91-80F8-0E76EF070C16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97FEE-7622-4DB4-8890-C5DE3631995A}" type="datetimeFigureOut">
              <a:rPr lang="fa-IR" smtClean="0"/>
              <a:t>01/02/1434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ADF9-9511-4D91-80F8-0E76EF070C16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97FEE-7622-4DB4-8890-C5DE3631995A}" type="datetimeFigureOut">
              <a:rPr lang="fa-IR" smtClean="0"/>
              <a:t>01/02/1434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ADF9-9511-4D91-80F8-0E76EF070C16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697FEE-7622-4DB4-8890-C5DE3631995A}" type="datetimeFigureOut">
              <a:rPr lang="fa-IR" smtClean="0"/>
              <a:t>01/02/1434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AADF9-9511-4D91-80F8-0E76EF070C16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>
                <a:cs typeface="B Zar" pitchFamily="2" charset="-78"/>
              </a:rPr>
              <a:t>ارزيابي و رتبه بندي مجلات</a:t>
            </a:r>
            <a:endParaRPr lang="fa-IR" dirty="0">
              <a:cs typeface="B Zar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>
                <a:cs typeface="B Zar" pitchFamily="2" charset="-78"/>
              </a:rPr>
              <a:t>عليرضا عبدالهي</a:t>
            </a:r>
          </a:p>
          <a:p>
            <a:r>
              <a:rPr lang="fa-IR" dirty="0" smtClean="0">
                <a:cs typeface="B Zar" pitchFamily="2" charset="-78"/>
              </a:rPr>
              <a:t>دانشگاه اصفهان</a:t>
            </a:r>
            <a:endParaRPr lang="fa-IR" dirty="0">
              <a:cs typeface="B Zar" pitchFamily="2" charset="-7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Zar" pitchFamily="2" charset="-78"/>
              </a:rPr>
              <a:t>ديدگاه و باور نويسندگان گزارش-2</a:t>
            </a:r>
            <a:endParaRPr lang="fa-IR" dirty="0"/>
          </a:p>
        </p:txBody>
      </p:sp>
      <p:pic>
        <p:nvPicPr>
          <p:cNvPr id="1024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268760"/>
            <a:ext cx="705492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1916832"/>
            <a:ext cx="7344816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1800" y="4005064"/>
            <a:ext cx="524061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4437112"/>
            <a:ext cx="3712071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7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27584" y="4581128"/>
            <a:ext cx="3676625" cy="507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8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88024" y="5229200"/>
            <a:ext cx="3470523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9" name="Picture 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27584" y="5157192"/>
            <a:ext cx="3992488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0" name="Picture 10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652120" y="5949280"/>
            <a:ext cx="2746226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Zar" pitchFamily="2" charset="-78"/>
              </a:rPr>
              <a:t>اندر فوايد پژوهش و چرايي ارزيابي آن</a:t>
            </a:r>
            <a:endParaRPr lang="fa-IR" dirty="0">
              <a:cs typeface="B Zar" pitchFamily="2" charset="-78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603041"/>
            <a:ext cx="7128792" cy="4754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Zar" pitchFamily="2" charset="-78"/>
              </a:rPr>
              <a:t>دلايلي بر استفاده از اعداد براي رتبه بندي</a:t>
            </a:r>
            <a:endParaRPr lang="fa-IR" dirty="0">
              <a:cs typeface="B Zar" pitchFamily="2" charset="-78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2160" y="1556792"/>
            <a:ext cx="8294296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Zar" pitchFamily="2" charset="-78"/>
              </a:rPr>
              <a:t>ارزيابي پژوهش در انگلستان</a:t>
            </a:r>
            <a:endParaRPr lang="fa-IR" dirty="0">
              <a:cs typeface="B Zar" pitchFamily="2" charset="-78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700808"/>
            <a:ext cx="7056784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5589240"/>
            <a:ext cx="6408712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Zar" pitchFamily="2" charset="-78"/>
              </a:rPr>
              <a:t>روانكاوي افراد معتقد به بند اخير</a:t>
            </a:r>
            <a:endParaRPr lang="fa-IR" dirty="0">
              <a:cs typeface="B Zar" pitchFamily="2" charset="-78"/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772816"/>
            <a:ext cx="7632848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4077072"/>
            <a:ext cx="7560840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Zar" pitchFamily="2" charset="-78"/>
              </a:rPr>
              <a:t>انتقاداتي بر اين باور-1</a:t>
            </a:r>
            <a:endParaRPr lang="fa-IR" dirty="0">
              <a:cs typeface="B Zar" pitchFamily="2" charset="-78"/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412776"/>
            <a:ext cx="7776864" cy="1204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492896"/>
            <a:ext cx="7992888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Zar" pitchFamily="2" charset="-78"/>
              </a:rPr>
              <a:t>انتقاداتي بر اين باور-2</a:t>
            </a:r>
            <a:endParaRPr lang="fa-IR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412776"/>
            <a:ext cx="8152389" cy="4752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Zar" pitchFamily="2" charset="-78"/>
              </a:rPr>
              <a:t>انتقاداتي بر اين باور-3</a:t>
            </a:r>
            <a:endParaRPr lang="fa-IR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484784"/>
            <a:ext cx="7848872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Zar" pitchFamily="2" charset="-78"/>
              </a:rPr>
              <a:t>ديدگاه و باور نويسندگان گزارش-1</a:t>
            </a:r>
            <a:endParaRPr lang="fa-IR" dirty="0">
              <a:cs typeface="B Zar" pitchFamily="2" charset="-78"/>
            </a:endParaRPr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628800"/>
            <a:ext cx="799288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3140968"/>
            <a:ext cx="7776864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5085184"/>
            <a:ext cx="219531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56</Words>
  <Application>Microsoft Office PowerPoint</Application>
  <PresentationFormat>On-screen Show (4:3)</PresentationFormat>
  <Paragraphs>12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ارزيابي و رتبه بندي مجلات</vt:lpstr>
      <vt:lpstr>اندر فوايد پژوهش و چرايي ارزيابي آن</vt:lpstr>
      <vt:lpstr>دلايلي بر استفاده از اعداد براي رتبه بندي</vt:lpstr>
      <vt:lpstr>ارزيابي پژوهش در انگلستان</vt:lpstr>
      <vt:lpstr>روانكاوي افراد معتقد به بند اخير</vt:lpstr>
      <vt:lpstr>انتقاداتي بر اين باور-1</vt:lpstr>
      <vt:lpstr>انتقاداتي بر اين باور-2</vt:lpstr>
      <vt:lpstr>انتقاداتي بر اين باور-3</vt:lpstr>
      <vt:lpstr>ديدگاه و باور نويسندگان گزارش-1</vt:lpstr>
      <vt:lpstr>ديدگاه و باور نويسندگان گزارش-2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Ali</dc:creator>
  <cp:lastModifiedBy>Ali</cp:lastModifiedBy>
  <cp:revision>16</cp:revision>
  <dcterms:created xsi:type="dcterms:W3CDTF">2012-11-15T06:39:08Z</dcterms:created>
  <dcterms:modified xsi:type="dcterms:W3CDTF">2012-11-15T08:30:45Z</dcterms:modified>
</cp:coreProperties>
</file>