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A14D1-39BA-45D5-986E-83268D309932}" type="datetimeFigureOut">
              <a:rPr lang="fa-IR" smtClean="0"/>
              <a:t>01/07/1434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8426F-8E48-48D6-8916-4D877574F041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Journal_of_Mathematical_Physic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does mean </a:t>
            </a:r>
            <a:br>
              <a:rPr lang="en-US" dirty="0" smtClean="0"/>
            </a:br>
            <a:r>
              <a:rPr lang="en-US" dirty="0" smtClean="0"/>
              <a:t>Mathematical Physics?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i="1" dirty="0">
                <a:solidFill>
                  <a:srgbClr val="FF0000"/>
                </a:solidFill>
                <a:hlinkClick r:id="rId2" tooltip="Journal of Mathematical Physics"/>
              </a:rPr>
              <a:t>Journal of Mathematical Physics</a:t>
            </a:r>
            <a:r>
              <a:rPr lang="en-US" dirty="0">
                <a:solidFill>
                  <a:srgbClr val="FF0000"/>
                </a:solidFill>
              </a:rPr>
              <a:t> defines the field as: "the application of mathematics to problems in physics and the development of mathematical methods suitable for such applications and for the formulation of physical theories</a:t>
            </a:r>
            <a:r>
              <a:rPr lang="en-US" dirty="0"/>
              <a:t>"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2225668"/>
          </a:xfrm>
        </p:spPr>
        <p:txBody>
          <a:bodyPr>
            <a:normAutofit/>
          </a:bodyPr>
          <a:lstStyle/>
          <a:p>
            <a:pPr rtl="0"/>
            <a:r>
              <a:rPr lang="fa-IR" dirty="0" smtClean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Classical Physics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Mechanics, Electrodynamics, Acoustics, Hydrodynamics, Thermodynamics,  Aerodynamics, </a:t>
            </a: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7972452" cy="3625857"/>
          </a:xfrm>
        </p:spPr>
        <p:txBody>
          <a:bodyPr>
            <a:normAutofit/>
          </a:bodyPr>
          <a:lstStyle/>
          <a:p>
            <a:pPr lvl="1" algn="l" rtl="0">
              <a:buNone/>
            </a:pPr>
            <a:endParaRPr lang="en-US" dirty="0" smtClean="0"/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/>
              <a:t>Partial Differential Equation 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fa-IR" dirty="0" smtClean="0"/>
              <a:t> </a:t>
            </a:r>
            <a:r>
              <a:rPr lang="en-US" dirty="0" err="1" smtClean="0"/>
              <a:t>Variational</a:t>
            </a:r>
            <a:r>
              <a:rPr lang="en-US" dirty="0" smtClean="0"/>
              <a:t> Methods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Fourier Analysis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/>
              <a:t>Potential Theory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Vector and Matrix Analysis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err="1" smtClean="0"/>
              <a:t>Symplectic</a:t>
            </a:r>
            <a:r>
              <a:rPr lang="en-US" dirty="0" smtClean="0"/>
              <a:t> Geometry</a:t>
            </a:r>
          </a:p>
          <a:p>
            <a:pPr lvl="1" algn="l">
              <a:buNone/>
            </a:pPr>
            <a:endParaRPr lang="en-US" dirty="0" smtClean="0"/>
          </a:p>
          <a:p>
            <a:pPr lvl="1" algn="l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Quantum Mechanics and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Quantum Field Theory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Functional Analysis</a:t>
            </a:r>
          </a:p>
          <a:p>
            <a:pPr algn="l" rtl="0">
              <a:buNone/>
            </a:pPr>
            <a:r>
              <a:rPr lang="en-US" dirty="0" smtClean="0"/>
              <a:t>           Operator Theory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  Hilbert Spaces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/>
              <a:t> </a:t>
            </a:r>
            <a:r>
              <a:rPr lang="en-US" dirty="0" smtClean="0"/>
              <a:t>Partial Differential Equation</a:t>
            </a:r>
          </a:p>
          <a:p>
            <a:pPr algn="l" rtl="0"/>
            <a:r>
              <a:rPr lang="en-US" dirty="0" smtClean="0"/>
              <a:t>Lie Groups  and Lie Algebras  </a:t>
            </a:r>
          </a:p>
          <a:p>
            <a:pPr algn="l" rtl="0"/>
            <a:r>
              <a:rPr lang="en-US" dirty="0" smtClean="0"/>
              <a:t>Probability</a:t>
            </a:r>
          </a:p>
          <a:p>
            <a:pPr algn="l" rtl="0"/>
            <a:r>
              <a:rPr lang="en-US" dirty="0" smtClean="0"/>
              <a:t>Special Function and Polynomials</a:t>
            </a:r>
          </a:p>
          <a:p>
            <a:pPr algn="l" rtl="0"/>
            <a:r>
              <a:rPr lang="en-US" dirty="0" smtClean="0"/>
              <a:t>Complex Analysis</a:t>
            </a:r>
          </a:p>
          <a:p>
            <a:pPr algn="l" rtl="0"/>
            <a:r>
              <a:rPr lang="en-US" dirty="0" smtClean="0"/>
              <a:t>Representation Theory</a:t>
            </a:r>
          </a:p>
          <a:p>
            <a:pPr algn="l" rtl="0">
              <a:buNone/>
            </a:pPr>
            <a:r>
              <a:rPr lang="en-US" dirty="0" smtClean="0"/>
              <a:t>            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Relativity and Cosmology</a:t>
            </a:r>
            <a:br>
              <a:rPr lang="en-US" dirty="0" smtClean="0"/>
            </a:br>
            <a:r>
              <a:rPr lang="fa-IR" dirty="0" smtClean="0"/>
              <a:t> </a:t>
            </a:r>
            <a:r>
              <a:rPr lang="en-US" sz="2400" dirty="0" smtClean="0"/>
              <a:t>Special and General Relativity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Tensor Analysis</a:t>
            </a:r>
          </a:p>
          <a:p>
            <a:pPr algn="l" rtl="0">
              <a:buNone/>
            </a:pPr>
            <a:r>
              <a:rPr lang="en-US" dirty="0" smtClean="0"/>
              <a:t>  </a:t>
            </a:r>
          </a:p>
          <a:p>
            <a:pPr algn="l" rtl="0"/>
            <a:r>
              <a:rPr lang="en-US" dirty="0" smtClean="0"/>
              <a:t>Differential Geometry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Topology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Statistical Mechanics</a:t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Probability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err="1" smtClean="0"/>
              <a:t>Ergodic</a:t>
            </a:r>
            <a:r>
              <a:rPr lang="en-US" dirty="0" smtClean="0"/>
              <a:t> Theory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Operator Algebra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Mathematical Physics and Theoretical Physics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Theoretical </a:t>
            </a:r>
            <a:r>
              <a:rPr lang="en-US" dirty="0"/>
              <a:t>physics emphasizes the links to observations and </a:t>
            </a:r>
            <a:r>
              <a:rPr lang="en-US" dirty="0" smtClean="0"/>
              <a:t>Experimental Physics</a:t>
            </a:r>
            <a:r>
              <a:rPr lang="en-US" dirty="0"/>
              <a:t> which often requires theoretical physicists (and mathematical physicists in the more general sense) to use </a:t>
            </a:r>
            <a:r>
              <a:rPr lang="en-US" dirty="0" smtClean="0"/>
              <a:t>heuristic,</a:t>
            </a:r>
            <a:r>
              <a:rPr lang="en-US" dirty="0"/>
              <a:t> </a:t>
            </a:r>
            <a:r>
              <a:rPr lang="en-US" dirty="0" smtClean="0"/>
              <a:t>intuitive, </a:t>
            </a:r>
            <a:r>
              <a:rPr lang="en-US" dirty="0"/>
              <a:t>and approximate arguments. Such arguments are not considered rigorous by mathematicians. Arguably, rigorous mathematical physics is closer to mathematics, and theoretical physics is closer to physics. This is reflected institutionally: mathematical physicists are often members of the mathematics department.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 Mathematical Physics Program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Mathematics Courses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buNone/>
            </a:pPr>
            <a:r>
              <a:rPr lang="en-US" dirty="0" smtClean="0"/>
              <a:t>      Differential </a:t>
            </a:r>
            <a:r>
              <a:rPr lang="en-US" dirty="0"/>
              <a:t>Geometry </a:t>
            </a:r>
            <a:endParaRPr lang="en-US" dirty="0" smtClean="0"/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Differential Topology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Geometric Analysis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Topology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 smtClean="0"/>
              <a:t> Lie </a:t>
            </a:r>
            <a:r>
              <a:rPr lang="en-US" dirty="0"/>
              <a:t>Theory </a:t>
            </a:r>
            <a:br>
              <a:rPr lang="en-US" dirty="0"/>
            </a:br>
            <a:r>
              <a:rPr lang="en-US" dirty="0" smtClean="0"/>
              <a:t> Homological </a:t>
            </a:r>
            <a:r>
              <a:rPr lang="en-US" dirty="0"/>
              <a:t>Algebra </a:t>
            </a:r>
            <a:br>
              <a:rPr lang="en-US" dirty="0"/>
            </a:br>
            <a:r>
              <a:rPr lang="en-US" dirty="0" smtClean="0"/>
              <a:t> Complex Geometry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Modular Forms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Algebra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Infinite Dimensional Lie Groups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Integrable</a:t>
            </a:r>
            <a:r>
              <a:rPr lang="en-US" dirty="0" smtClean="0"/>
              <a:t>  Models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Global Riemannian Geometry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Kaehler</a:t>
            </a:r>
            <a:r>
              <a:rPr lang="en-US" dirty="0" smtClean="0"/>
              <a:t> Geometry 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Algebraic Geometry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Physics Courses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Quantum Field Theory </a:t>
            </a:r>
            <a:br>
              <a:rPr lang="en-US" dirty="0" smtClean="0"/>
            </a:br>
            <a:r>
              <a:rPr lang="en-US" dirty="0" smtClean="0"/>
              <a:t>String Theory </a:t>
            </a:r>
            <a:br>
              <a:rPr lang="en-US" dirty="0" smtClean="0"/>
            </a:br>
            <a:r>
              <a:rPr lang="en-US" dirty="0" smtClean="0"/>
              <a:t>Conformal Field Theory </a:t>
            </a:r>
            <a:br>
              <a:rPr lang="en-US" dirty="0" smtClean="0"/>
            </a:br>
            <a:r>
              <a:rPr lang="en-US" dirty="0" err="1" smtClean="0"/>
              <a:t>Supersymmetry</a:t>
            </a:r>
            <a:r>
              <a:rPr lang="en-US" dirty="0" smtClean="0"/>
              <a:t> and Unification </a:t>
            </a:r>
            <a:br>
              <a:rPr lang="en-US" dirty="0" smtClean="0"/>
            </a:br>
            <a:r>
              <a:rPr lang="en-US" dirty="0" smtClean="0"/>
              <a:t>General Relativity</a:t>
            </a:r>
          </a:p>
          <a:p>
            <a:pPr algn="l" rtl="0"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Phenomenology of Physics Beyond Standard Model</a:t>
            </a:r>
            <a:endParaRPr lang="fa-IR" sz="2800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/>
            <a:endParaRPr lang="en-US" dirty="0" smtClean="0"/>
          </a:p>
          <a:p>
            <a:pPr algn="ctr" rtl="0"/>
            <a:endParaRPr lang="en-US" dirty="0"/>
          </a:p>
          <a:p>
            <a:pPr algn="ctr" rtl="0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Thank You</a:t>
            </a:r>
          </a:p>
          <a:p>
            <a:pPr algn="ctr" rtl="0">
              <a:buNone/>
            </a:pP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98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 does mean  Mathematical Physics?</vt:lpstr>
      <vt:lpstr>  Classical Physics Mechanics, Electrodynamics, Acoustics, Hydrodynamics, Thermodynamics,  Aerodynamics, </vt:lpstr>
      <vt:lpstr>Quantum Mechanics and  Quantum Field Theory</vt:lpstr>
      <vt:lpstr>Relativity and Cosmology  Special and General Relativity</vt:lpstr>
      <vt:lpstr>Statistical Mechanics </vt:lpstr>
      <vt:lpstr>Mathematical Physics and Theoretical Physics</vt:lpstr>
      <vt:lpstr>A Mathematical Physics Program  Mathematics Courses</vt:lpstr>
      <vt:lpstr>Physics Courses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mean  Mathematical Physics?</dc:title>
  <dc:creator>APPLE</dc:creator>
  <cp:lastModifiedBy>APPLE</cp:lastModifiedBy>
  <cp:revision>7</cp:revision>
  <dcterms:created xsi:type="dcterms:W3CDTF">2012-11-20T11:11:52Z</dcterms:created>
  <dcterms:modified xsi:type="dcterms:W3CDTF">2012-11-20T13:08:02Z</dcterms:modified>
</cp:coreProperties>
</file>